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0" r:id="rId2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2837147" y="387258"/>
            <a:ext cx="202608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焦点面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25491</TotalTime>
  <Words>224</Words>
  <Application>Microsoft Macintosh PowerPoint</Application>
  <PresentationFormat>ワイド画面</PresentationFormat>
  <Paragraphs>133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63</cp:revision>
  <cp:lastPrinted>2025-01-06T22:45:07Z</cp:lastPrinted>
  <dcterms:created xsi:type="dcterms:W3CDTF">2024-12-20T07:35:02Z</dcterms:created>
  <dcterms:modified xsi:type="dcterms:W3CDTF">2025-01-07T00:26:06Z</dcterms:modified>
</cp:coreProperties>
</file>